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4" r:id="rId6"/>
    <p:sldId id="265" r:id="rId7"/>
    <p:sldId id="266" r:id="rId8"/>
    <p:sldId id="267" r:id="rId9"/>
    <p:sldId id="268" r:id="rId10"/>
    <p:sldId id="270" r:id="rId11"/>
    <p:sldId id="262" r:id="rId12"/>
    <p:sldId id="26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0273" y="167425"/>
            <a:ext cx="8825658" cy="3329581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UFPR NO FACEBOOK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46" y="3867647"/>
            <a:ext cx="4350851" cy="214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6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97250" y="687758"/>
            <a:ext cx="8946541" cy="4195481"/>
          </a:xfrm>
        </p:spPr>
        <p:txBody>
          <a:bodyPr>
            <a:norm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QUE INFORMA, PRESTA SERVIÇO, INTERAGE E DIALOGA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COMUNIDADE INTERNA E EXTERNA</a:t>
            </a:r>
          </a:p>
          <a:p>
            <a:endParaRPr lang="pt-BR" sz="2800" dirty="0" smtClean="0"/>
          </a:p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DAS POSTAGENS COM ALCANCE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ORGÂNICO (SEM PATROCÍNIO)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68" y="4258280"/>
            <a:ext cx="7057623" cy="19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6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SOCIAL É RELACIONAMENTO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 DE FALAR DIRETAMENTE COM QUEM SE IDENTIFICA COM A UNIVERSIDADE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RETORNO IMEDIATO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 SEGUIDORES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 MENOS ENGESSADO E MAIS RÁPIDO DO QUE EM CANAIS TRADICIONAIS - OUVIDORIA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CONTATO INTERATIVO, ÁGIL E PERSONALIZADO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671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7" y="-7771"/>
            <a:ext cx="12199767" cy="6861306"/>
          </a:xfrm>
        </p:spPr>
      </p:pic>
      <p:sp>
        <p:nvSpPr>
          <p:cNvPr id="4" name="CaixaDeTexto 3"/>
          <p:cNvSpPr txBox="1"/>
          <p:nvPr/>
        </p:nvSpPr>
        <p:spPr>
          <a:xfrm>
            <a:off x="6861663" y="6009678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</a:t>
            </a:r>
            <a:r>
              <a:rPr lang="pt-BR" sz="3600" dirty="0" smtClean="0">
                <a:ln w="1905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acebook.com/</a:t>
            </a:r>
            <a:r>
              <a:rPr lang="pt-BR" sz="3600" dirty="0" err="1" smtClean="0">
                <a:ln w="1905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UFPRoficial</a:t>
            </a:r>
            <a:endParaRPr lang="pt-BR" sz="3600" dirty="0">
              <a:ln w="19050">
                <a:solidFill>
                  <a:schemeClr val="accent4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2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76940" y="548640"/>
            <a:ext cx="4322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SIGA TAMBÉM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32" y="2652328"/>
            <a:ext cx="949204" cy="9381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97082" y="2882555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@UFPR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67" y="3924885"/>
            <a:ext cx="1168473" cy="116847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876940" y="4247112"/>
            <a:ext cx="6117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Instagram: @</a:t>
            </a:r>
            <a:r>
              <a:rPr lang="pt-B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ufpr_oficial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71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FACEBOOK: 2011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807098" y="1658665"/>
            <a:ext cx="5065668" cy="4195763"/>
          </a:xfrm>
        </p:spPr>
        <p:txBody>
          <a:bodyPr>
            <a:no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ESPAÇO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DEDICADO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DIA A DIA DA NOTÍCIA NA UNIVERSIDADE – COPIA E COLA DO PORTAL DA UFPR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AUSÊNCIA 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ATRATIVOS, COMO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IMAGENS, VÍDEOS, PARA CHAMAR ATENÇÃO DOS SEGUIDORES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LINGUAGEM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BAIXA INTERAÇÃO COM O PÚBLICO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à 2014: 28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 FÃS</a:t>
            </a:r>
          </a:p>
          <a:p>
            <a:endParaRPr lang="pt-BR" sz="2000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07" y="1761696"/>
            <a:ext cx="4395788" cy="1693192"/>
          </a:xfr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07" y="4488118"/>
            <a:ext cx="4395788" cy="16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3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REPOSICIONAMENTO: 2014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4987" y="2016785"/>
            <a:ext cx="6392192" cy="48244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CRIAR EMPATIA COM OS SEGUIDORES;</a:t>
            </a:r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EXALTAR O ORGULHO DE SER UFPR;</a:t>
            </a:r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TRANSFORMAR ASSUNTOS INSTITUCIONAIS EM POSTS INFORMAIS E BEM HUMORADOS; </a:t>
            </a:r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DESBUROCRATIZAR, READEQUAR LINGUAGEM;</a:t>
            </a:r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 RELACIONAMENTO E ENGAJAR OS SEGUIDORES;</a:t>
            </a:r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VALORIZAR A CULTURA E HISTÓRIA DA UNIVERSIDADE;</a:t>
            </a:r>
          </a:p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CAMPANHAS EDUCATIVAS</a:t>
            </a:r>
          </a:p>
          <a:p>
            <a:pPr marL="0" indent="0" algn="just">
              <a:buNone/>
            </a:pP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70" y="1615037"/>
            <a:ext cx="4604989" cy="44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1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52" y="2735517"/>
            <a:ext cx="4604718" cy="96682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7" y="2949097"/>
            <a:ext cx="5265157" cy="8331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43" y="1532515"/>
            <a:ext cx="7324869" cy="7432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43" y="4375666"/>
            <a:ext cx="8235118" cy="202226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621460" y="470056"/>
            <a:ext cx="24256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EMPATIA</a:t>
            </a:r>
            <a:endParaRPr lang="pt-BR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701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1596980"/>
            <a:ext cx="5147066" cy="141544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1" y="1596980"/>
            <a:ext cx="3994411" cy="49930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44" y="3355402"/>
            <a:ext cx="4428505" cy="14761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41" y="5165624"/>
            <a:ext cx="5333108" cy="142437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93502" y="515337"/>
            <a:ext cx="53447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pt-BR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OrgulhoDeSerUFPR</a:t>
            </a:r>
            <a:endParaRPr lang="pt-BR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68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2" y="2331076"/>
            <a:ext cx="4922538" cy="256604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98449" y="5080828"/>
            <a:ext cx="4975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NOITE ANTERIOR AO VESTIBULAR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3.900 curtidas; 804 compartilhamentos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total: 217.000 pessoas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79561" y="437882"/>
            <a:ext cx="7114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INFORMALIDADE E HUMOR</a:t>
            </a:r>
            <a:endParaRPr lang="pt-BR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7" y="1876187"/>
            <a:ext cx="4259863" cy="302093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470086" y="5088934"/>
            <a:ext cx="5062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COM O GABARITO DO VESTIBULAR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3.000 curtidas; 172 compartilhamentos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total: 110.000 pessoas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75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0" y="1846607"/>
            <a:ext cx="5465652" cy="42451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2266683"/>
            <a:ext cx="5592003" cy="290193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81826" y="502276"/>
            <a:ext cx="91743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CONSTRUINDO RELACIONAMENTO</a:t>
            </a:r>
            <a:endParaRPr lang="pt-BR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12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2276" y="394637"/>
            <a:ext cx="95814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VALORIZANDO A </a:t>
            </a:r>
            <a:r>
              <a:rPr lang="pt-B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HISTÓRIA/CULTURA</a:t>
            </a:r>
            <a:endParaRPr lang="pt-BR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0" y="1596981"/>
            <a:ext cx="4193929" cy="425418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7211" y="5960904"/>
            <a:ext cx="4560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mil curtidas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total: 1 milhão de pessoas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47" y="1596981"/>
            <a:ext cx="4989488" cy="365895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006107" y="5365676"/>
            <a:ext cx="3812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1.600 curtidas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total: 70 mil pessoas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73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08356" y="425003"/>
            <a:ext cx="36695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CAMPANHAS</a:t>
            </a:r>
            <a:endParaRPr lang="pt-BR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77" y="1869721"/>
            <a:ext cx="5054349" cy="33485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4" y="1869721"/>
            <a:ext cx="4464675" cy="334850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59267" y="5313541"/>
            <a:ext cx="3868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ADOÇÃO DE CÃES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138947" y="5295228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TROTE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406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324</TotalTime>
  <Words>245</Words>
  <Application>Microsoft Office PowerPoint</Application>
  <PresentationFormat>Personalizar</PresentationFormat>
  <Paragraphs>55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Íon</vt:lpstr>
      <vt:lpstr>UFPR NO FACEBOOK</vt:lpstr>
      <vt:lpstr>ENTRADA NO FACEBOOK: 2011</vt:lpstr>
      <vt:lpstr>REPOSICIONAMENTO: 2014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REDE SOCIAL É RELACIONAMENTO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UFPR NO FACEBOOK</dc:title>
  <dc:creator>Pinheiro</dc:creator>
  <cp:lastModifiedBy>Alessandra de Castilho</cp:lastModifiedBy>
  <cp:revision>43</cp:revision>
  <dcterms:created xsi:type="dcterms:W3CDTF">2016-11-18T18:21:15Z</dcterms:created>
  <dcterms:modified xsi:type="dcterms:W3CDTF">2017-01-12T11:37:47Z</dcterms:modified>
</cp:coreProperties>
</file>